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4" r:id="rId2"/>
    <p:sldId id="266" r:id="rId3"/>
    <p:sldId id="263" r:id="rId4"/>
    <p:sldId id="262" r:id="rId5"/>
    <p:sldId id="265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9"/>
    <p:restoredTop sz="94658"/>
  </p:normalViewPr>
  <p:slideViewPr>
    <p:cSldViewPr snapToGrid="0">
      <p:cViewPr varScale="1">
        <p:scale>
          <a:sx n="97" d="100"/>
          <a:sy n="97" d="100"/>
        </p:scale>
        <p:origin x="24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8561F-C1DE-894B-B122-A9BA9275067B}" type="datetimeFigureOut">
              <a:rPr lang="en-NL" smtClean="0"/>
              <a:t>6/17/25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5DF13-9427-154F-B0D4-788EA833D64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9125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3EF8-2AC3-5B0D-0027-E8126D8A8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56A06-064A-D31C-7CE6-2B8F01552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93239-F8F0-9923-1141-3B218BD5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4F8-4169-4143-83BF-C2069C34630A}" type="datetimeFigureOut">
              <a:rPr lang="en-NL" smtClean="0"/>
              <a:t>6/17/25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B08FC-527A-39CD-431A-62781B1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CDD9D-0A36-9303-8FA9-8F7B6999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58BC-342F-BD40-ABEC-EEA8BC9C07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126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04C6-0675-D1A8-44E1-985C0BCC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92B43-0D77-F2FE-A874-42934EC04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C7991-1B19-EB8B-1E83-463E2F53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4F8-4169-4143-83BF-C2069C34630A}" type="datetimeFigureOut">
              <a:rPr lang="en-NL" smtClean="0"/>
              <a:t>6/17/25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C12BC-62F1-94B2-3990-EBFC6CBE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48668-334C-ADD4-EB87-3D71CFAA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58BC-342F-BD40-ABEC-EEA8BC9C07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5675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A3293F-1F9E-DF59-148B-2B1ABDA56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60E6E-8308-FB86-1FC5-7EEE4F85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FE5B8-072B-841C-DD1F-D9CAFE7A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4F8-4169-4143-83BF-C2069C34630A}" type="datetimeFigureOut">
              <a:rPr lang="en-NL" smtClean="0"/>
              <a:t>6/17/25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3811-DE76-4375-B4D8-C94AC6D4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E6037-09E4-470A-952E-A2AF5470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58BC-342F-BD40-ABEC-EEA8BC9C07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351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A2DD-BAB6-5F86-C324-854650AC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8376F-99A3-A8C8-68DE-7F78DF696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CDA0B-FEAC-6CC8-B77D-32B7AC69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4F8-4169-4143-83BF-C2069C34630A}" type="datetimeFigureOut">
              <a:rPr lang="en-NL" smtClean="0"/>
              <a:t>6/17/25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23045-F60F-6097-B450-6F46AD8A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77D1B-7CB9-8BE4-634F-1271BF48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58BC-342F-BD40-ABEC-EEA8BC9C07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7124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6C68-B14F-4269-8B13-040EEDB5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142E6-36DE-B2E8-7EBB-69875C197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D8A54-710B-5A17-BABF-B36A5A82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4F8-4169-4143-83BF-C2069C34630A}" type="datetimeFigureOut">
              <a:rPr lang="en-NL" smtClean="0"/>
              <a:t>6/17/25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ACE06-F414-94E9-89CC-69654716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86673-739E-BEB2-30F9-EDB7A454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58BC-342F-BD40-ABEC-EEA8BC9C07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78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30F5-2429-40D0-61B8-1CA30895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50A5-7B8A-E9A8-4DD8-28C65E391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11E42-CF90-435E-74CD-39229A164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32DEC-FBE0-46B8-AE2B-7875364B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4F8-4169-4143-83BF-C2069C34630A}" type="datetimeFigureOut">
              <a:rPr lang="en-NL" smtClean="0"/>
              <a:t>6/17/25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F56CC-0575-4A11-1B8F-63905E8A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5E0A7-6435-8907-3342-D1C9DE0F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58BC-342F-BD40-ABEC-EEA8BC9C07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9538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B987-F269-D5B4-1677-07B46B02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FF7B6-6C96-92B6-7FF3-BFAD2B88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49B47-9805-D773-09FC-EF53400D6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E21E2-365A-19D0-416F-7665461E8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4DD04E-B779-47FC-BC24-B7B8D3334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E9634-A96E-8B06-DC81-4351D7D6B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4F8-4169-4143-83BF-C2069C34630A}" type="datetimeFigureOut">
              <a:rPr lang="en-NL" smtClean="0"/>
              <a:t>6/17/25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19CB0-CC9A-1A67-7A8F-E00A575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1B286-4194-5971-144D-9FB87526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58BC-342F-BD40-ABEC-EEA8BC9C07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4252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932E-ABE0-76BD-DD5E-79406374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05AC1-E06C-3972-FB9D-4570A1AE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4F8-4169-4143-83BF-C2069C34630A}" type="datetimeFigureOut">
              <a:rPr lang="en-NL" smtClean="0"/>
              <a:t>6/17/25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2A395-CC10-B016-DB18-9596601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77401-1825-37FB-AAAD-CD709A1C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58BC-342F-BD40-ABEC-EEA8BC9C07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1768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4ED1C-B4B4-738D-925C-01E7B986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4F8-4169-4143-83BF-C2069C34630A}" type="datetimeFigureOut">
              <a:rPr lang="en-NL" smtClean="0"/>
              <a:t>6/17/25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40CEF-2665-143E-ACFA-DF4FE173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AC5F0-64DD-CE94-2443-656CF0B0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58BC-342F-BD40-ABEC-EEA8BC9C07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2885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F470-102A-B074-4EDE-D648782C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88C3-3D14-A29B-80F6-8C8BF629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25CA6-AB87-16E5-643A-D8412C417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18EF1-6BED-AA2A-2225-52CBD40D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4F8-4169-4143-83BF-C2069C34630A}" type="datetimeFigureOut">
              <a:rPr lang="en-NL" smtClean="0"/>
              <a:t>6/17/25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213B0-933C-719E-AC84-17F83ADB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F3B2B-6D3F-484D-5465-1E21BCD1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58BC-342F-BD40-ABEC-EEA8BC9C07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056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D41A-99C5-B3D9-7956-8BF513CA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2B07B8-0DD6-1CEE-4A77-8E3B44F0E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F7F98-5E3B-3AF4-61CC-EC6D3FF81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87D0C-DB34-7509-46E7-06DCDA8D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4F8-4169-4143-83BF-C2069C34630A}" type="datetimeFigureOut">
              <a:rPr lang="en-NL" smtClean="0"/>
              <a:t>6/17/25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597D-D6F6-4907-8CE8-273FD18A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7E6DE-A3E4-A8A3-9B4E-4AB5A2AA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58BC-342F-BD40-ABEC-EEA8BC9C07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173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2305F-1839-8951-25CE-2E5B9149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75CB6-BB7B-2783-7047-7B395F02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3E4EF-140B-5BEE-2EAD-710929D3F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5684F8-4169-4143-83BF-C2069C34630A}" type="datetimeFigureOut">
              <a:rPr lang="en-NL" smtClean="0"/>
              <a:t>6/17/25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27317-EDAC-095D-5655-91D34E1EA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5394C-5AC9-79B7-A5D5-CEF124557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1E58BC-342F-BD40-ABEC-EEA8BC9C07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0270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68EFB9-46C4-B10A-76D3-22F9E3E0D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595301-DEA8-FE47-A6B2-3ABAF05C4685}"/>
              </a:ext>
            </a:extLst>
          </p:cNvPr>
          <p:cNvSpPr txBox="1"/>
          <p:nvPr/>
        </p:nvSpPr>
        <p:spPr>
          <a:xfrm>
            <a:off x="1413163" y="554181"/>
            <a:ext cx="8437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TEMPLATE INSTRUCTION: DELETE AFTER READING</a:t>
            </a:r>
            <a:endParaRPr lang="en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38F69-C08A-629B-FF46-CE8C9EAC1DA9}"/>
              </a:ext>
            </a:extLst>
          </p:cNvPr>
          <p:cNvSpPr txBox="1"/>
          <p:nvPr/>
        </p:nvSpPr>
        <p:spPr>
          <a:xfrm>
            <a:off x="1066801" y="1477694"/>
            <a:ext cx="103632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Instructions on the use of the NSG 2025 PowerPoint Template. Delete this page from the final presentation!</a:t>
            </a:r>
          </a:p>
          <a:p>
            <a:pPr algn="just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template has been designed to aid you in the preparation of your presentation at the Technical Programme of the NSG 2025 in 2025 in Naples (7 – 11 September). </a:t>
            </a:r>
          </a:p>
          <a:p>
            <a:pPr algn="just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first slide (page 2) must include the full NSG logo. Presentation title may be included on the first slide (page 2) or on the second slide (page 3).</a:t>
            </a:r>
          </a:p>
          <a:p>
            <a:pPr algn="just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second slide (page 3) may include the presentation title and (co-)author information.</a:t>
            </a:r>
          </a:p>
          <a:p>
            <a:pPr algn="just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page 4 for your presentation slides. The NSG 2025  must remain in the bottom right corner.</a:t>
            </a:r>
          </a:p>
          <a:p>
            <a:pPr algn="just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Company or professional names and logos are allowed only on the last slide (page 5).</a:t>
            </a:r>
          </a:p>
          <a:p>
            <a:pPr algn="just"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look forward to meeting you at the NSG 2025 in Naples!  </a:t>
            </a:r>
          </a:p>
        </p:txBody>
      </p:sp>
    </p:spTree>
    <p:extLst>
      <p:ext uri="{BB962C8B-B14F-4D97-AF65-F5344CB8AC3E}">
        <p14:creationId xmlns:p14="http://schemas.microsoft.com/office/powerpoint/2010/main" val="111341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A8E1D-AA0D-12FD-251F-54C93BB5D584}"/>
              </a:ext>
            </a:extLst>
          </p:cNvPr>
          <p:cNvSpPr txBox="1"/>
          <p:nvPr/>
        </p:nvSpPr>
        <p:spPr>
          <a:xfrm>
            <a:off x="263236" y="5024643"/>
            <a:ext cx="1003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3035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29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01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8513F9-51A1-37A1-A2A6-4114B8526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95E0C-3B1E-4556-B1E4-FF45550773D6}"/>
              </a:ext>
            </a:extLst>
          </p:cNvPr>
          <p:cNvSpPr txBox="1"/>
          <p:nvPr/>
        </p:nvSpPr>
        <p:spPr>
          <a:xfrm>
            <a:off x="1260763" y="2230581"/>
            <a:ext cx="9296401" cy="335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One-column format</a:t>
            </a:r>
            <a:endParaRPr lang="en-GB" sz="28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br>
              <a:rPr lang="en-GB" sz="2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Author, Company name and/or Logo</a:t>
            </a:r>
            <a:endParaRPr lang="en-GB" sz="28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/>
            </a:br>
            <a:endParaRPr lang="en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E32A7-B19A-138B-8344-1BAC6B85CC44}"/>
              </a:ext>
            </a:extLst>
          </p:cNvPr>
          <p:cNvSpPr txBox="1"/>
          <p:nvPr/>
        </p:nvSpPr>
        <p:spPr>
          <a:xfrm>
            <a:off x="1260763" y="443345"/>
            <a:ext cx="8672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Acknowledgements / Thank You / Questions</a:t>
            </a:r>
            <a:endParaRPr lang="en-GB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/>
            </a:b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4605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185</Words>
  <Application>Microsoft Macintosh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Irina Kovalevska</dc:creator>
  <cp:lastModifiedBy>Zamir Ahmad Zamani</cp:lastModifiedBy>
  <cp:revision>5</cp:revision>
  <dcterms:created xsi:type="dcterms:W3CDTF">2024-08-02T11:10:49Z</dcterms:created>
  <dcterms:modified xsi:type="dcterms:W3CDTF">2025-06-17T07:47:08Z</dcterms:modified>
</cp:coreProperties>
</file>