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5"/>
    <p:restoredTop sz="94655"/>
  </p:normalViewPr>
  <p:slideViewPr>
    <p:cSldViewPr snapToGrid="0">
      <p:cViewPr varScale="1">
        <p:scale>
          <a:sx n="29" d="100"/>
          <a:sy n="29" d="100"/>
        </p:scale>
        <p:origin x="53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EAD18-4B3C-524E-8E96-E85CE7D472F6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52A8D-8B0F-704A-871F-1BFDE99AA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820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1</cp:revision>
  <dcterms:created xsi:type="dcterms:W3CDTF">2025-06-23T09:08:09Z</dcterms:created>
  <dcterms:modified xsi:type="dcterms:W3CDTF">2025-06-23T09:12:23Z</dcterms:modified>
</cp:coreProperties>
</file>