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D2234-39D7-9792-5CFF-9541EC635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EA86D-89CB-813F-BD6A-A2311EEFF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2263E-6B4B-0DC6-1DAC-A84C67BD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C26A-24C1-45E2-8E0C-D4B137FBFEB8}" type="datetimeFigureOut">
              <a:rPr lang="en-MY" smtClean="0"/>
              <a:t>26/6/2026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F69F5-F91E-78D1-EF98-C151839B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1BE22-29A3-FB3F-920F-4E87CE38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F423-073F-44D1-8665-95ADF88DA56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4755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CF27-D63F-54E8-BC36-84899F014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AC0EF-DD72-8678-B0C6-0FB35338E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FF38F-8DD2-C899-0BD9-BB9C9CE4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C26A-24C1-45E2-8E0C-D4B137FBFEB8}" type="datetimeFigureOut">
              <a:rPr lang="en-MY" smtClean="0"/>
              <a:t>26/6/2026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FB049-E39B-C8CC-DEA4-BF08697B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C96A4-BC4F-20A7-7C30-F42D83F2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F423-073F-44D1-8665-95ADF88DA56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258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2325B2-C1E1-35FA-CACB-F6C693E51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144C9-24AD-36C6-19B7-D8925B88C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DF0F8-8588-B53F-89EC-7A3527CF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C26A-24C1-45E2-8E0C-D4B137FBFEB8}" type="datetimeFigureOut">
              <a:rPr lang="en-MY" smtClean="0"/>
              <a:t>26/6/2026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F9A45-3A9E-F465-140F-BAE19DD97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7D0AE-DA83-ED70-6F06-00621A82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F423-073F-44D1-8665-95ADF88DA56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9928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7671-1970-E39C-EC02-988796ED2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4C05A-49CF-8414-DBF7-028F11C03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7B9C1-6336-217E-8286-6BA8372E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C26A-24C1-45E2-8E0C-D4B137FBFEB8}" type="datetimeFigureOut">
              <a:rPr lang="en-MY" smtClean="0"/>
              <a:t>26/6/2026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AD529-E658-9045-C034-DA833933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B4001-F0E7-7E1D-B01F-0C5EA7A2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F423-073F-44D1-8665-95ADF88DA56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262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4527-08DC-0B42-BA2E-74089AF6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9BEB2-8A49-8312-5C93-6E7ED9389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85F39-875F-D46B-BF88-9A921985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C26A-24C1-45E2-8E0C-D4B137FBFEB8}" type="datetimeFigureOut">
              <a:rPr lang="en-MY" smtClean="0"/>
              <a:t>26/6/2026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BAA14-54DA-36CB-3AF6-E94892BA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6B3E-0369-31B5-F3AD-9877FBA9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F423-073F-44D1-8665-95ADF88DA56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777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3F8A-01F7-6C22-035D-27359767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92AA9-B00E-8271-528A-320099F52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4A84D-3E90-5C4C-53FC-F15282747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093B1-7DEB-1DE1-92B8-D455CD050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C26A-24C1-45E2-8E0C-D4B137FBFEB8}" type="datetimeFigureOut">
              <a:rPr lang="en-MY" smtClean="0"/>
              <a:t>26/6/2026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25A17-3D4B-9D7E-D774-7B93AF9F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F7C7F-14A0-F42E-4AAB-B30B7E6C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F423-073F-44D1-8665-95ADF88DA56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549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EB381-4EF1-6EA8-38D1-4AF072BD3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A7BC6-DF53-9438-FA81-EE56BF5AC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731E4-26D0-988B-A006-FB89E52BF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241FE-C66C-E2CA-845C-B778169A1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0EA127-1EE9-FD97-6541-5A89378F2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406AF8-3CD3-ACB5-EA7C-B8D5DB72F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C26A-24C1-45E2-8E0C-D4B137FBFEB8}" type="datetimeFigureOut">
              <a:rPr lang="en-MY" smtClean="0"/>
              <a:t>26/6/2026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42002F-0614-E4D6-827B-A986F484B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B9562E-CB96-0104-88CF-83400745D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F423-073F-44D1-8665-95ADF88DA56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29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08BA6-C052-2254-E2F1-5E67BA74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9955E-2364-28C1-0F08-22DCDF6B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C26A-24C1-45E2-8E0C-D4B137FBFEB8}" type="datetimeFigureOut">
              <a:rPr lang="en-MY" smtClean="0"/>
              <a:t>26/6/2026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94BF7-9054-3BBF-7C8F-6F0AA480C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22D4B-D653-9F8C-1C9D-DE5D77E8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F423-073F-44D1-8665-95ADF88DA56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7518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B49DA-C6D4-A0B3-99FE-9333A0F53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C26A-24C1-45E2-8E0C-D4B137FBFEB8}" type="datetimeFigureOut">
              <a:rPr lang="en-MY" smtClean="0"/>
              <a:t>26/6/2026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3DF89B-063F-75CD-6E4E-E1F476C1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72248-6140-658C-FB15-0B16A806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F423-073F-44D1-8665-95ADF88DA56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028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E30D-34B0-298B-7FAA-8E938832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BAD3-C3EB-445D-9ADC-45E79B1AB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D0D36-D35C-7457-4375-2F878B49A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D9CD9-C132-5AFE-00B6-673ACCCEA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C26A-24C1-45E2-8E0C-D4B137FBFEB8}" type="datetimeFigureOut">
              <a:rPr lang="en-MY" smtClean="0"/>
              <a:t>26/6/2026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27275-DAA9-6313-06CF-1BAC2305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56874-3941-FCAF-4FE9-B4B24B9B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F423-073F-44D1-8665-95ADF88DA56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7361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B33B2-9C55-5433-275A-C899C267D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485B23-37C7-ED5C-A28B-7D27AEA1B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52410-6E7D-8B8B-22CB-832690B45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7917E-5103-2FAB-14E8-5D7589A9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C26A-24C1-45E2-8E0C-D4B137FBFEB8}" type="datetimeFigureOut">
              <a:rPr lang="en-MY" smtClean="0"/>
              <a:t>26/6/2026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0683D-4D72-26C6-93B4-CB9A74982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4CB08-F4CF-4C7A-0749-E100967B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F423-073F-44D1-8665-95ADF88DA56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117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08878B-A972-5D99-D398-3E2A8400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FC4FE-BB22-2CC8-C6CE-BFF9B1E49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160DB-45E0-C392-0B95-F939A612A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3CC26A-24C1-45E2-8E0C-D4B137FBFEB8}" type="datetimeFigureOut">
              <a:rPr lang="en-MY" smtClean="0"/>
              <a:t>26/6/2026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DD616-271F-BDE6-B67E-B42712219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B8F56-0DAA-AF9F-6F1E-86E9A1D7E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8F423-073F-44D1-8665-95ADF88DA56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932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BF76CA-1188-B424-E1FA-506601FBD3E2}"/>
              </a:ext>
            </a:extLst>
          </p:cNvPr>
          <p:cNvSpPr txBox="1"/>
          <p:nvPr/>
        </p:nvSpPr>
        <p:spPr>
          <a:xfrm>
            <a:off x="1066801" y="1477694"/>
            <a:ext cx="103632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Instructions on the use of the NSG 2026 PowerPoint Template. Delete this page from the final presentation!</a:t>
            </a:r>
          </a:p>
          <a:p>
            <a:pPr algn="just"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template has been designed to aid you in the preparation of your presentation at the Technical Programme of the NSG 2026 in 2026 in Thessaloniki, Greece (20 –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September). </a:t>
            </a:r>
          </a:p>
          <a:p>
            <a:pPr algn="just"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first slide (page 2) must include the full NSG logo. Presentation title may be included on the first slide (page 2) or on the second slide (page 3).</a:t>
            </a:r>
          </a:p>
          <a:p>
            <a:pPr algn="just"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second slide (page 3) may include the presentation title and (co-)author information.</a:t>
            </a:r>
          </a:p>
          <a:p>
            <a:pPr algn="just"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page 4 for your presentation slides. The NSG 2026  must remain in the bottom right corner.</a:t>
            </a:r>
          </a:p>
          <a:p>
            <a:pPr algn="just"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Company or professional names and logos are allowed only on the last slide (page 5).</a:t>
            </a:r>
          </a:p>
          <a:p>
            <a:pPr algn="just"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look forward to meeting you at the NSG 2026 in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Thessaloniki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! 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C4149-0C0F-D12D-0BB0-DD1A10CE39F6}"/>
              </a:ext>
            </a:extLst>
          </p:cNvPr>
          <p:cNvSpPr txBox="1"/>
          <p:nvPr/>
        </p:nvSpPr>
        <p:spPr>
          <a:xfrm>
            <a:off x="1413163" y="554181"/>
            <a:ext cx="8437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TEMPLATE INSTRUCTION: DELETE AFTER READING</a:t>
            </a:r>
            <a:endParaRPr lang="en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6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9756-587E-1CDC-F1FD-800FEC4C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515" y="4501697"/>
            <a:ext cx="10515600" cy="1325563"/>
          </a:xfrm>
        </p:spPr>
        <p:txBody>
          <a:bodyPr>
            <a:normAutofit/>
          </a:bodyPr>
          <a:lstStyle/>
          <a:p>
            <a:r>
              <a:rPr lang="en-MY" sz="280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4251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37F32D-266E-8283-22BB-F4F32D3D0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0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F1802-3A32-0AE4-918B-4B422276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57ED9-8A68-1778-B675-5413FFFB1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483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C944EB-8618-5D18-189B-F16A547A4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BD5235-9FC0-BD2D-5351-52DBFBD2CB4A}"/>
              </a:ext>
            </a:extLst>
          </p:cNvPr>
          <p:cNvSpPr txBox="1"/>
          <p:nvPr/>
        </p:nvSpPr>
        <p:spPr>
          <a:xfrm>
            <a:off x="1260763" y="2230581"/>
            <a:ext cx="9296401" cy="3359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One-column format</a:t>
            </a:r>
            <a:endParaRPr lang="en-GB" sz="28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br>
              <a:rPr lang="en-GB" sz="28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Author, Company name and/or Logo</a:t>
            </a:r>
            <a:endParaRPr lang="en-GB" sz="28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/>
            </a:br>
            <a:endParaRPr lang="en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19BD8-CC22-3EE7-6243-2750C608028D}"/>
              </a:ext>
            </a:extLst>
          </p:cNvPr>
          <p:cNvSpPr txBox="1"/>
          <p:nvPr/>
        </p:nvSpPr>
        <p:spPr>
          <a:xfrm>
            <a:off x="1260763" y="443345"/>
            <a:ext cx="8672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Acknowledgements / Thank You / Questions</a:t>
            </a:r>
            <a:endParaRPr lang="en-GB" sz="36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/>
            </a:b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23853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187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PowerPoint Presentation</vt:lpstr>
      <vt:lpstr>Presentation 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Zamir Ahmad Zamani</dc:creator>
  <cp:lastModifiedBy>Zamir Ahmad Zamani</cp:lastModifiedBy>
  <cp:revision>7</cp:revision>
  <dcterms:created xsi:type="dcterms:W3CDTF">2026-06-25T05:59:37Z</dcterms:created>
  <dcterms:modified xsi:type="dcterms:W3CDTF">2026-06-26T03:53:27Z</dcterms:modified>
</cp:coreProperties>
</file>