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5" autoAdjust="0"/>
    <p:restoredTop sz="94660"/>
  </p:normalViewPr>
  <p:slideViewPr>
    <p:cSldViewPr snapToGrid="0">
      <p:cViewPr varScale="1">
        <p:scale>
          <a:sx n="14" d="100"/>
          <a:sy n="14" d="100"/>
        </p:scale>
        <p:origin x="99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B1C-3872-4E5F-AC7B-4D142260D786}" type="datetimeFigureOut">
              <a:rPr lang="en-MY" smtClean="0"/>
              <a:t>4/6/2026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6325E-37F9-4F85-9209-35EECC9A197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4219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B1C-3872-4E5F-AC7B-4D142260D786}" type="datetimeFigureOut">
              <a:rPr lang="en-MY" smtClean="0"/>
              <a:t>4/6/2026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6325E-37F9-4F85-9209-35EECC9A197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89390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B1C-3872-4E5F-AC7B-4D142260D786}" type="datetimeFigureOut">
              <a:rPr lang="en-MY" smtClean="0"/>
              <a:t>4/6/2026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6325E-37F9-4F85-9209-35EECC9A197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56484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B1C-3872-4E5F-AC7B-4D142260D786}" type="datetimeFigureOut">
              <a:rPr lang="en-MY" smtClean="0"/>
              <a:t>4/6/2026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6325E-37F9-4F85-9209-35EECC9A197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46787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B1C-3872-4E5F-AC7B-4D142260D786}" type="datetimeFigureOut">
              <a:rPr lang="en-MY" smtClean="0"/>
              <a:t>4/6/2026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6325E-37F9-4F85-9209-35EECC9A197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44239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B1C-3872-4E5F-AC7B-4D142260D786}" type="datetimeFigureOut">
              <a:rPr lang="en-MY" smtClean="0"/>
              <a:t>4/6/2026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6325E-37F9-4F85-9209-35EECC9A197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40422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B1C-3872-4E5F-AC7B-4D142260D786}" type="datetimeFigureOut">
              <a:rPr lang="en-MY" smtClean="0"/>
              <a:t>4/6/2026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6325E-37F9-4F85-9209-35EECC9A197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6471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B1C-3872-4E5F-AC7B-4D142260D786}" type="datetimeFigureOut">
              <a:rPr lang="en-MY" smtClean="0"/>
              <a:t>4/6/2026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6325E-37F9-4F85-9209-35EECC9A197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5737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B1C-3872-4E5F-AC7B-4D142260D786}" type="datetimeFigureOut">
              <a:rPr lang="en-MY" smtClean="0"/>
              <a:t>4/6/2026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6325E-37F9-4F85-9209-35EECC9A197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60987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B1C-3872-4E5F-AC7B-4D142260D786}" type="datetimeFigureOut">
              <a:rPr lang="en-MY" smtClean="0"/>
              <a:t>4/6/2026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6325E-37F9-4F85-9209-35EECC9A197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21581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AB1C-3872-4E5F-AC7B-4D142260D786}" type="datetimeFigureOut">
              <a:rPr lang="en-MY" smtClean="0"/>
              <a:t>4/6/2026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6325E-37F9-4F85-9209-35EECC9A197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8218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54AB1C-3872-4E5F-AC7B-4D142260D786}" type="datetimeFigureOut">
              <a:rPr lang="en-MY" smtClean="0"/>
              <a:t>4/6/2026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06325E-37F9-4F85-9209-35EECC9A197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79829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4DBB0-9AE0-2C43-AF14-C189D02E4C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6608FB-ABB6-468D-6A20-93996F0BD5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0340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Zamir Ahmad Zamani</dc:creator>
  <cp:lastModifiedBy>Zamir Ahmad Zamani</cp:lastModifiedBy>
  <cp:revision>1</cp:revision>
  <dcterms:created xsi:type="dcterms:W3CDTF">2026-06-04T05:57:45Z</dcterms:created>
  <dcterms:modified xsi:type="dcterms:W3CDTF">2026-06-04T05:58:12Z</dcterms:modified>
</cp:coreProperties>
</file>